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59" r:id="rId6"/>
    <p:sldId id="268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044757" y="4052577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NGÔI TRƯỜNG CỦA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Em yêu trường em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9B43B9A-0819-4794-BAD5-E8724B8B9F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674" y="420290"/>
            <a:ext cx="11938000" cy="62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1F591-3A27-4232-9D40-AB447B9995D7}"/>
              </a:ext>
            </a:extLst>
          </p:cNvPr>
          <p:cNvSpPr txBox="1"/>
          <p:nvPr/>
        </p:nvSpPr>
        <p:spPr>
          <a:xfrm>
            <a:off x="140564" y="368302"/>
            <a:ext cx="798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13C7D-2359-485F-BD7B-F942D7FE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269" t="24561" r="14737" b="19453"/>
          <a:stretch/>
        </p:blipFill>
        <p:spPr>
          <a:xfrm>
            <a:off x="-6957" y="1206541"/>
            <a:ext cx="12191999" cy="564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87CBB1-8222-4A27-A9BD-F2DE25383552}"/>
              </a:ext>
            </a:extLst>
          </p:cNvPr>
          <p:cNvSpPr txBox="1"/>
          <p:nvPr/>
        </p:nvSpPr>
        <p:spPr>
          <a:xfrm>
            <a:off x="140564" y="1252707"/>
            <a:ext cx="595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Hai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B6006-40BB-4FA8-9B48-466C85FCE888}"/>
              </a:ext>
            </a:extLst>
          </p:cNvPr>
          <p:cNvSpPr txBox="1"/>
          <p:nvPr/>
        </p:nvSpPr>
        <p:spPr>
          <a:xfrm>
            <a:off x="140564" y="2376091"/>
            <a:ext cx="595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4E3CEDA-2C56-4C15-BB6C-DF752D70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689" y="6160343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4C4176-9F79-4706-BC4E-2B2649F40DC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9EE59E7-A8B4-418C-B17A-9A0F5C7E7E5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C69C72A-A812-4926-A328-A8EFF222270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3B482C-BEE0-4E5A-A972-FC7AED5B5F45}"/>
              </a:ext>
            </a:extLst>
          </p:cNvPr>
          <p:cNvSpPr txBox="1"/>
          <p:nvPr/>
        </p:nvSpPr>
        <p:spPr>
          <a:xfrm>
            <a:off x="0" y="72911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G: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DDB43-0516-4F5B-B23C-1F2F503EFE87}"/>
              </a:ext>
            </a:extLst>
          </p:cNvPr>
          <p:cNvSpPr txBox="1"/>
          <p:nvPr/>
        </p:nvSpPr>
        <p:spPr>
          <a:xfrm>
            <a:off x="730110" y="368302"/>
            <a:ext cx="930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48A5A-045D-459F-ACA8-66CA3D225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7232296" y="4313339"/>
            <a:ext cx="3639245" cy="2259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A3D83-2973-45D7-B39F-68B7517FD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709988" y="4170013"/>
            <a:ext cx="1816768" cy="2121420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17BC1CCE-3387-42BE-B159-0FBC7EE3586E}"/>
              </a:ext>
            </a:extLst>
          </p:cNvPr>
          <p:cNvSpPr>
            <a:spLocks noEditPoints="1"/>
          </p:cNvSpPr>
          <p:nvPr/>
        </p:nvSpPr>
        <p:spPr bwMode="auto">
          <a:xfrm rot="17111661">
            <a:off x="5331661" y="4894108"/>
            <a:ext cx="371364" cy="10983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7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9746E0-2082-48B6-BFCC-A14E2FD0B269}"/>
              </a:ext>
            </a:extLst>
          </p:cNvPr>
          <p:cNvSpPr txBox="1"/>
          <p:nvPr/>
        </p:nvSpPr>
        <p:spPr>
          <a:xfrm>
            <a:off x="849283" y="368302"/>
            <a:ext cx="844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3BE28-1745-4A78-AB71-1E5BCEA45D5F}"/>
              </a:ext>
            </a:extLst>
          </p:cNvPr>
          <p:cNvSpPr txBox="1"/>
          <p:nvPr/>
        </p:nvSpPr>
        <p:spPr>
          <a:xfrm>
            <a:off x="518468" y="763466"/>
            <a:ext cx="130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E4D81-FD33-4E16-8147-4A37BC591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36" y="1261576"/>
            <a:ext cx="2637036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DB8E4-571A-4E6D-95C0-8349B550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>
          <a:xfrm>
            <a:off x="7594621" y="1241421"/>
            <a:ext cx="3758158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0B046B-3624-40C8-A328-49811B329CC5}"/>
              </a:ext>
            </a:extLst>
          </p:cNvPr>
          <p:cNvSpPr txBox="1"/>
          <p:nvPr/>
        </p:nvSpPr>
        <p:spPr>
          <a:xfrm>
            <a:off x="2009804" y="3926438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320E-E9F1-4352-AE1D-CEF7B73E00EE}"/>
              </a:ext>
            </a:extLst>
          </p:cNvPr>
          <p:cNvSpPr txBox="1"/>
          <p:nvPr/>
        </p:nvSpPr>
        <p:spPr>
          <a:xfrm>
            <a:off x="8344440" y="3878457"/>
            <a:ext cx="280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BB41E-6ECD-4E3D-836F-0CDD4B9B6F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6215"/>
          <a:stretch/>
        </p:blipFill>
        <p:spPr>
          <a:xfrm>
            <a:off x="4154745" y="4644777"/>
            <a:ext cx="3931953" cy="2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3E9DD9-7AF1-424B-9E56-753268DEA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2FD0C-446C-44D6-8815-588289AA990A}"/>
              </a:ext>
            </a:extLst>
          </p:cNvPr>
          <p:cNvSpPr txBox="1"/>
          <p:nvPr/>
        </p:nvSpPr>
        <p:spPr>
          <a:xfrm>
            <a:off x="5345283" y="221659"/>
            <a:ext cx="60756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iCiel Bambola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81E34-2552-4D16-B44C-A03A485B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CFF526-505B-4133-B70C-9C4CA96A523A}"/>
              </a:ext>
            </a:extLst>
          </p:cNvPr>
          <p:cNvGrpSpPr/>
          <p:nvPr/>
        </p:nvGrpSpPr>
        <p:grpSpPr>
          <a:xfrm>
            <a:off x="2999472" y="1872536"/>
            <a:ext cx="8165817" cy="1426949"/>
            <a:chOff x="1249190" y="1653135"/>
            <a:chExt cx="10116604" cy="14269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4269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39022" y="1760469"/>
              <a:ext cx="99267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58140" y="3613398"/>
            <a:ext cx="11475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	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325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8435B-C5C6-47D3-84BB-EC9C1F94AADA}"/>
              </a:ext>
            </a:extLst>
          </p:cNvPr>
          <p:cNvSpPr txBox="1"/>
          <p:nvPr/>
        </p:nvSpPr>
        <p:spPr>
          <a:xfrm>
            <a:off x="1585477" y="2584366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57.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177</Words>
  <Application>Microsoft Office PowerPoint</Application>
  <PresentationFormat>Widescreen</PresentationFormat>
  <Paragraphs>31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iCiel Bambola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137</cp:revision>
  <dcterms:created xsi:type="dcterms:W3CDTF">2021-06-15T15:52:51Z</dcterms:created>
  <dcterms:modified xsi:type="dcterms:W3CDTF">2022-10-11T02:05:20Z</dcterms:modified>
</cp:coreProperties>
</file>